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8" d="100"/>
          <a:sy n="58" d="100"/>
        </p:scale>
        <p:origin x="24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19A7-845B-42B2-9330-58038AF109A7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0C93-DAB8-4EB5-A4D8-EFFF64B7D7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41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19A7-845B-42B2-9330-58038AF109A7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0C93-DAB8-4EB5-A4D8-EFFF64B7D7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82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19A7-845B-42B2-9330-58038AF109A7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0C93-DAB8-4EB5-A4D8-EFFF64B7D7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770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19A7-845B-42B2-9330-58038AF109A7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0C93-DAB8-4EB5-A4D8-EFFF64B7D7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200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19A7-845B-42B2-9330-58038AF109A7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0C93-DAB8-4EB5-A4D8-EFFF64B7D7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506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19A7-845B-42B2-9330-58038AF109A7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0C93-DAB8-4EB5-A4D8-EFFF64B7D7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67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19A7-845B-42B2-9330-58038AF109A7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0C93-DAB8-4EB5-A4D8-EFFF64B7D7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9647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19A7-845B-42B2-9330-58038AF109A7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0C93-DAB8-4EB5-A4D8-EFFF64B7D7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46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19A7-845B-42B2-9330-58038AF109A7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0C93-DAB8-4EB5-A4D8-EFFF64B7D7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19A7-845B-42B2-9330-58038AF109A7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0C93-DAB8-4EB5-A4D8-EFFF64B7D7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7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619A7-845B-42B2-9330-58038AF109A7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A0C93-DAB8-4EB5-A4D8-EFFF64B7D7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11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1619A7-845B-42B2-9330-58038AF109A7}" type="datetimeFigureOut">
              <a:rPr lang="es-ES" smtClean="0"/>
              <a:t>04/04/2025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6A0C93-DAB8-4EB5-A4D8-EFFF64B7D7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6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No hay ninguna descripción de la foto disponible.">
            <a:extLst>
              <a:ext uri="{FF2B5EF4-FFF2-40B4-BE49-F238E27FC236}">
                <a16:creationId xmlns:a16="http://schemas.microsoft.com/office/drawing/2014/main" id="{8CC941EC-E7DC-1F9B-7E94-DB3ABCB0BB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83" b="29457"/>
          <a:stretch/>
        </p:blipFill>
        <p:spPr bwMode="auto">
          <a:xfrm>
            <a:off x="385683" y="8658244"/>
            <a:ext cx="4398808" cy="3887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ueves Santo: 14 de abril de 2022 – Iglesia en Aragon">
            <a:extLst>
              <a:ext uri="{FF2B5EF4-FFF2-40B4-BE49-F238E27FC236}">
                <a16:creationId xmlns:a16="http://schemas.microsoft.com/office/drawing/2014/main" id="{E4025C31-4FC5-B97B-9AC2-640BF39E7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2" y="5284564"/>
            <a:ext cx="4398808" cy="294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C81D38B8-AE06-56CE-6CE4-0BF5F660584C}"/>
              </a:ext>
            </a:extLst>
          </p:cNvPr>
          <p:cNvSpPr/>
          <p:nvPr/>
        </p:nvSpPr>
        <p:spPr>
          <a:xfrm>
            <a:off x="7697045" y="49870"/>
            <a:ext cx="1835576" cy="12691124"/>
          </a:xfrm>
          <a:prstGeom prst="rect">
            <a:avLst/>
          </a:prstGeom>
          <a:solidFill>
            <a:srgbClr val="7030A0">
              <a:alpha val="17000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FBBFB8-E4D7-065B-FAA2-3DDA6FC0EF2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61812" y="1439024"/>
            <a:ext cx="4005013" cy="3922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EFB9752-9E79-5E74-4D08-06E8B91F907D}"/>
              </a:ext>
            </a:extLst>
          </p:cNvPr>
          <p:cNvSpPr txBox="1"/>
          <p:nvPr/>
        </p:nvSpPr>
        <p:spPr>
          <a:xfrm>
            <a:off x="669716" y="834447"/>
            <a:ext cx="8801100" cy="1184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  <a:ea typeface="Gadugi" panose="020B0502040204020203" pitchFamily="34" charset="0"/>
              </a:rPr>
              <a:t>Domingo de Ramos</a:t>
            </a:r>
          </a:p>
          <a:p>
            <a:pPr algn="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Sábado, 12 de abril</a:t>
            </a:r>
            <a:r>
              <a:rPr lang="es-ES" sz="2000" dirty="0">
                <a:latin typeface="Gadugi" panose="020B0502040204020203" pitchFamily="34" charset="0"/>
                <a:ea typeface="Gadugi" panose="020B0502040204020203" pitchFamily="34" charset="0"/>
              </a:rPr>
              <a:t>  </a:t>
            </a:r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19:30</a:t>
            </a:r>
          </a:p>
          <a:p>
            <a:pPr algn="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Domingo, 13 de abril </a:t>
            </a:r>
            <a:r>
              <a:rPr lang="es-ES" sz="40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9:30 - 11:00</a:t>
            </a:r>
          </a:p>
          <a:p>
            <a:pPr algn="r"/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							12:30 y 19:30</a:t>
            </a:r>
          </a:p>
          <a:p>
            <a:pPr algn="r"/>
            <a:endParaRPr lang="es-ES" sz="1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r"/>
            <a: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En todas las misas se bendecirán los Ramos </a:t>
            </a:r>
          </a:p>
          <a:p>
            <a:pPr algn="r"/>
            <a:endParaRPr lang="es-ES" sz="1400" b="1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17 de abril   </a:t>
            </a:r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  <a:ea typeface="Gadugi" panose="020B0502040204020203" pitchFamily="34" charset="0"/>
              </a:rPr>
              <a:t>Jueves Santo</a:t>
            </a:r>
            <a:r>
              <a:rPr lang="es-ES" sz="3200" dirty="0">
                <a:latin typeface="Congenial Black" panose="02000503040000020004" pitchFamily="2" charset="0"/>
                <a:ea typeface="Gadugi" panose="020B0502040204020203" pitchFamily="34" charset="0"/>
              </a:rPr>
              <a:t> </a:t>
            </a:r>
          </a:p>
          <a:p>
            <a:pPr algn="r"/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								Rezo de Laudes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Gadugi" panose="020B0502040204020203" pitchFamily="34" charset="0"/>
              </a:rPr>
              <a:t> </a:t>
            </a:r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10:00</a:t>
            </a:r>
            <a:r>
              <a:rPr lang="es-ES" sz="20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  <a:p>
            <a:pPr algn="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								Oficios de la Cena del Señor </a:t>
            </a:r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19:00</a:t>
            </a:r>
            <a:endParaRPr lang="es-ES" sz="5400" dirty="0">
              <a:solidFill>
                <a:srgbClr val="FF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Hora Santa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  </a:t>
            </a:r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22:00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  <a:p>
            <a:pPr algn="r"/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Templo abierto hasta las 24:00 * </a:t>
            </a:r>
          </a:p>
          <a:p>
            <a:pPr algn="r"/>
            <a:endParaRPr lang="es-ES" sz="14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18 de abril   </a:t>
            </a:r>
            <a:r>
              <a:rPr lang="es-ES" sz="3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genial Black" panose="02000503040000020004" pitchFamily="2" charset="0"/>
                <a:ea typeface="Gadugi" panose="020B0502040204020203" pitchFamily="34" charset="0"/>
              </a:rPr>
              <a:t>Viernes Santo</a:t>
            </a:r>
            <a:r>
              <a:rPr lang="es-ES" sz="20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  <a:p>
            <a:pPr algn="r"/>
            <a:r>
              <a:rPr lang="es-E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Rezo de Laudes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ea typeface="Gadugi" panose="020B0502040204020203" pitchFamily="34" charset="0"/>
              </a:rPr>
              <a:t> </a:t>
            </a:r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10:00</a:t>
            </a:r>
            <a:endParaRPr lang="es-ES" sz="10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r"/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Vía Crucis Arciprestal – 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Parroquia de la Ascensión</a:t>
            </a: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, La Campana 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12:00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r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Vía Crucis en el templo   </a:t>
            </a:r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12:30</a:t>
            </a:r>
          </a:p>
          <a:p>
            <a:pPr algn="r"/>
            <a:r>
              <a:rPr lang="es-E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Oficios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de la Pasión del Señor</a:t>
            </a:r>
            <a:r>
              <a:rPr lang="es-ES" sz="2000" dirty="0"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s-E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17:00</a:t>
            </a:r>
            <a:endParaRPr lang="es-ES" sz="20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r"/>
            <a:r>
              <a:rPr lang="es-E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dugi" panose="020B0502040204020203" pitchFamily="34" charset="0"/>
                <a:ea typeface="Gadugi" panose="020B0502040204020203" pitchFamily="34" charset="0"/>
              </a:rPr>
              <a:t>Templo abierto  de 8 a 21 </a:t>
            </a:r>
            <a:r>
              <a:rPr lang="es-ES" sz="2000" dirty="0">
                <a:solidFill>
                  <a:srgbClr val="00206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*</a:t>
            </a:r>
          </a:p>
          <a:p>
            <a:pPr algn="r"/>
            <a:endParaRPr lang="es-ES" sz="2000" dirty="0"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19 de abril  </a:t>
            </a:r>
            <a:r>
              <a:rPr kumimoji="0" lang="es-E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ngenial Black" panose="02000503040000020004" pitchFamily="2" charset="0"/>
                <a:ea typeface="+mn-ea"/>
                <a:cs typeface="+mn-cs"/>
              </a:rPr>
              <a:t>Sábado Santo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ova" panose="020B0504020202020204" pitchFamily="34" charset="0"/>
                <a:ea typeface="Gadugi" panose="020B0502040204020203" pitchFamily="34" charset="0"/>
                <a:cs typeface="Times New Roman" panose="02020603050405020304" pitchFamily="18" charset="0"/>
              </a:rPr>
              <a:t>Rezo de Laudes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badi Extra Light" panose="020B0204020104020204" pitchFamily="34" charset="0"/>
                <a:ea typeface="Gadugi" panose="020B0502040204020203" pitchFamily="34" charset="0"/>
                <a:cs typeface="+mn-cs"/>
              </a:rPr>
              <a:t>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10:00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Vigilia Pascual  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23:00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Templo abierto: de 9 a 13 *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dugi" panose="020B0502040204020203" pitchFamily="34" charset="0"/>
              <a:ea typeface="Gadugi" panose="020B0502040204020203" pitchFamily="34" charset="0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20 de abril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  <a:ea typeface="+mn-ea"/>
                <a:cs typeface="+mn-cs"/>
              </a:rPr>
              <a:t>     </a:t>
            </a:r>
            <a:r>
              <a:rPr kumimoji="0" lang="es-E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genial Black" panose="02000503040000020004" pitchFamily="2" charset="0"/>
                <a:ea typeface="+mn-ea"/>
                <a:cs typeface="+mn-cs"/>
              </a:rPr>
              <a:t>Domingo de Pascua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9:30 - 11:00 - 12:30 y 19:30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						</a:t>
            </a:r>
            <a:r>
              <a:rPr kumimoji="0" lang="es-E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(Siempre que el templo esté abierto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dugi" panose="020B0502040204020203" pitchFamily="34" charset="0"/>
                <a:ea typeface="Gadugi" panose="020B0502040204020203" pitchFamily="34" charset="0"/>
                <a:cs typeface="+mn-cs"/>
              </a:rPr>
              <a:t> habrá sacerdotes para atender en confesión)</a:t>
            </a:r>
          </a:p>
        </p:txBody>
      </p:sp>
      <p:pic>
        <p:nvPicPr>
          <p:cNvPr id="1026" name="Picture 2" descr="Comprar Cristo Barroco en cruz arqueada 8 cm [15x8cm] Patinado+tonos arce |  Bergland Online Shop">
            <a:extLst>
              <a:ext uri="{FF2B5EF4-FFF2-40B4-BE49-F238E27FC236}">
                <a16:creationId xmlns:a16="http://schemas.microsoft.com/office/drawing/2014/main" id="{3C433C9E-38DA-E773-07FF-C829C10BE2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alphaModFix amt="58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984" b="90186" l="8367" r="93878">
                        <a14:foregroundMark x1="11735" y1="23975" x2="11735" y2="23975"/>
                        <a14:foregroundMark x1="11735" y1="23975" x2="11735" y2="23975"/>
                        <a14:foregroundMark x1="55000" y1="12500" x2="55000" y2="12500"/>
                        <a14:foregroundMark x1="55000" y1="12500" x2="55000" y2="12500"/>
                        <a14:foregroundMark x1="53061" y1="9082" x2="53061" y2="9082"/>
                        <a14:foregroundMark x1="53061" y1="9082" x2="53061" y2="9082"/>
                        <a14:foregroundMark x1="90000" y1="23633" x2="90000" y2="23633"/>
                        <a14:foregroundMark x1="90000" y1="23633" x2="90000" y2="23633"/>
                        <a14:foregroundMark x1="8469" y1="23633" x2="8469" y2="23633"/>
                        <a14:foregroundMark x1="8469" y1="23633" x2="8469" y2="23633"/>
                        <a14:foregroundMark x1="93878" y1="21777" x2="93878" y2="21777"/>
                        <a14:foregroundMark x1="93878" y1="21777" x2="93878" y2="217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19" b="8977"/>
          <a:stretch/>
        </p:blipFill>
        <p:spPr bwMode="auto">
          <a:xfrm>
            <a:off x="1372901" y="685023"/>
            <a:ext cx="2633381" cy="4461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7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9FDE83-5438-0368-B611-C1BA209180BF}"/>
              </a:ext>
            </a:extLst>
          </p:cNvPr>
          <p:cNvSpPr txBox="1"/>
          <p:nvPr/>
        </p:nvSpPr>
        <p:spPr>
          <a:xfrm>
            <a:off x="449964" y="230250"/>
            <a:ext cx="47632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400" b="1" dirty="0">
                <a:latin typeface="Congenial Black" panose="020005030400000200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Semana Santa 2025</a:t>
            </a:r>
          </a:p>
          <a:p>
            <a:pPr algn="ctr"/>
            <a:r>
              <a:rPr lang="es-ES" sz="2000" b="1" dirty="0">
                <a:latin typeface="Congenial Black" panose="020005030400000200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Parroquia Purificación de Nuestra Señora</a:t>
            </a:r>
          </a:p>
        </p:txBody>
      </p:sp>
    </p:spTree>
    <p:extLst>
      <p:ext uri="{BB962C8B-B14F-4D97-AF65-F5344CB8AC3E}">
        <p14:creationId xmlns:p14="http://schemas.microsoft.com/office/powerpoint/2010/main" val="32670538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</TotalTime>
  <Words>179</Words>
  <Application>Microsoft Office PowerPoint</Application>
  <PresentationFormat>Papel A3 (297 x 420 mm)</PresentationFormat>
  <Paragraphs>31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Abadi Extra Light</vt:lpstr>
      <vt:lpstr>Aptos</vt:lpstr>
      <vt:lpstr>Aptos Display</vt:lpstr>
      <vt:lpstr>Arial</vt:lpstr>
      <vt:lpstr>Arial Nova</vt:lpstr>
      <vt:lpstr>Congenial Black</vt:lpstr>
      <vt:lpstr>Gadugi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Caamaño Piñeiro</dc:creator>
  <cp:lastModifiedBy>Jesús Mariano Cuenllas Rey</cp:lastModifiedBy>
  <cp:revision>23</cp:revision>
  <dcterms:created xsi:type="dcterms:W3CDTF">2024-03-14T18:07:28Z</dcterms:created>
  <dcterms:modified xsi:type="dcterms:W3CDTF">2025-04-04T08:55:48Z</dcterms:modified>
</cp:coreProperties>
</file>